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7" r:id="rId4"/>
    <p:sldId id="266" r:id="rId5"/>
    <p:sldId id="268" r:id="rId6"/>
    <p:sldId id="262" r:id="rId7"/>
    <p:sldId id="269" r:id="rId8"/>
    <p:sldId id="261" r:id="rId9"/>
    <p:sldId id="270" r:id="rId10"/>
    <p:sldId id="258" r:id="rId11"/>
    <p:sldId id="271" r:id="rId12"/>
    <p:sldId id="257" r:id="rId13"/>
    <p:sldId id="276" r:id="rId14"/>
    <p:sldId id="263" r:id="rId15"/>
    <p:sldId id="272" r:id="rId16"/>
    <p:sldId id="260" r:id="rId17"/>
    <p:sldId id="273" r:id="rId18"/>
    <p:sldId id="264" r:id="rId19"/>
    <p:sldId id="274" r:id="rId20"/>
    <p:sldId id="265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58B077-017F-4627-8D13-B7191C7B0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647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4BB8E-61C7-4E96-9894-8079CC4B31B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4F06DC-4FD5-47CD-A74F-7E1A3D3AF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FD0B0-C33F-4AC5-8857-F37AE1DAF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45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5EB8C-580B-4B18-B9BA-E533F3BC1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5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B126-3407-438A-AED4-093C2C7EC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95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2A587-6A8E-4399-8244-7360A94A4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3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4ABCF-4F0C-4332-B063-C444C628F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82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B82CC-6817-4A22-AB82-ADA45E77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83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CA779-1727-40E0-AE70-65B5A6521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34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47859-26F5-46D9-AAED-DCF38A67D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2176-0347-4B85-B1E0-D06F53A4F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59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20265-D71D-4B8C-8B81-D4C6954F6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6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435040-FB5F-470D-A7CE-857DF000B2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295400"/>
            <a:ext cx="7313612" cy="1524000"/>
          </a:xfrm>
        </p:spPr>
        <p:txBody>
          <a:bodyPr/>
          <a:lstStyle/>
          <a:p>
            <a:r>
              <a:rPr lang="en-US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 REVIEW: </a:t>
            </a:r>
            <a:br>
              <a:rPr lang="en-US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= writing</a:t>
            </a:r>
            <a:endParaRPr lang="en-US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6" name="Picture 2" descr="http://static01.nyt.com/images/2008/07/03/technology/personaltech/03pogue.1.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one’s name</a:t>
            </a:r>
          </a:p>
          <a:p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82" y="2514600"/>
            <a:ext cx="46101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one’s name</a:t>
            </a:r>
          </a:p>
          <a:p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90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a person’s life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that person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autobiography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a person’s life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that person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21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section of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has a topic and concluding sentence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227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section of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has a topic and concluding sentence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3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book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a person’s life</a:t>
            </a: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4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book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a person’s life</a:t>
            </a: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702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player; a device that turns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records into sound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22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 player; a device that turns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records into sound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35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list of all the books used in a report or book</a:t>
            </a: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8587" y="2847109"/>
            <a:ext cx="8382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light to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image using a camera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7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light to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image using a camera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79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list of all the books used in a report or book</a:t>
            </a: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32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that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 (records) the movements of the earth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20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seismograph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that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 (records) the movements of the earth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2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same way as another word but having a different meaning (e.g., bow--hair and bow—ship)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04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homograph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same way as another word but having a different meaning (e.g., bow--hair and bow—ship)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22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mapmaking; 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involved in making maps or charts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74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cartography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mapmaking; 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involved in making maps or charts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13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 close-up design 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190</TotalTime>
  <Words>245</Words>
  <Application>Microsoft Office PowerPoint</Application>
  <PresentationFormat>On-screen Show (4:3)</PresentationFormat>
  <Paragraphs>46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Writing close-up design template</vt:lpstr>
      <vt:lpstr>Word List REVIEW:  graph = writing</vt:lpstr>
      <vt:lpstr>PowerPoint Presentation</vt:lpstr>
      <vt:lpstr>bibliography</vt:lpstr>
      <vt:lpstr>PowerPoint Presentation</vt:lpstr>
      <vt:lpstr>seismograph</vt:lpstr>
      <vt:lpstr>PowerPoint Presentation</vt:lpstr>
      <vt:lpstr>homograph</vt:lpstr>
      <vt:lpstr>PowerPoint Presentation</vt:lpstr>
      <vt:lpstr>cartography</vt:lpstr>
      <vt:lpstr>PowerPoint Presentation</vt:lpstr>
      <vt:lpstr>autograph</vt:lpstr>
      <vt:lpstr>PowerPoint Presentation</vt:lpstr>
      <vt:lpstr>autobiography</vt:lpstr>
      <vt:lpstr>PowerPoint Presentation</vt:lpstr>
      <vt:lpstr>paragraph</vt:lpstr>
      <vt:lpstr>PowerPoint Presentation</vt:lpstr>
      <vt:lpstr>biography</vt:lpstr>
      <vt:lpstr>PowerPoint Presentation</vt:lpstr>
      <vt:lpstr>phonograph</vt:lpstr>
      <vt:lpstr>PowerPoint Presentation</vt:lpstr>
      <vt:lpstr>photography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graph = writing</dc:title>
  <dc:creator>Brigitta Post</dc:creator>
  <cp:lastModifiedBy>Brigitta Post</cp:lastModifiedBy>
  <cp:revision>11</cp:revision>
  <dcterms:created xsi:type="dcterms:W3CDTF">2016-03-05T01:29:57Z</dcterms:created>
  <dcterms:modified xsi:type="dcterms:W3CDTF">2019-05-08T14:30:26Z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TC011594371033</vt:lpwstr>
  </property>
</Properties>
</file>